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59A34-1F02-42D9-ACA7-70A1B4D64730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</dgm:pt>
    <dgm:pt modelId="{BDC38740-2D76-4A17-BB89-32CDAC170D6C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accent1">
                  <a:lumMod val="75000"/>
                </a:schemeClr>
              </a:solidFill>
            </a:rPr>
            <a:t>5 км</a:t>
          </a:r>
          <a:endParaRPr lang="ru-RU" sz="3200" dirty="0">
            <a:solidFill>
              <a:schemeClr val="accent1">
                <a:lumMod val="75000"/>
              </a:schemeClr>
            </a:solidFill>
          </a:endParaRPr>
        </a:p>
      </dgm:t>
    </dgm:pt>
    <dgm:pt modelId="{9B6875CF-6893-4A28-AD41-36F4EFF354CB}" type="parTrans" cxnId="{54E1A72B-7CD7-44FB-AC58-B07A6877A14A}">
      <dgm:prSet/>
      <dgm:spPr/>
      <dgm:t>
        <a:bodyPr/>
        <a:lstStyle/>
        <a:p>
          <a:endParaRPr lang="ru-RU"/>
        </a:p>
      </dgm:t>
    </dgm:pt>
    <dgm:pt modelId="{C819CFDA-3D73-450B-A983-A68944A4347B}" type="sibTrans" cxnId="{54E1A72B-7CD7-44FB-AC58-B07A6877A14A}">
      <dgm:prSet/>
      <dgm:spPr/>
      <dgm:t>
        <a:bodyPr/>
        <a:lstStyle/>
        <a:p>
          <a:endParaRPr lang="ru-RU"/>
        </a:p>
      </dgm:t>
    </dgm:pt>
    <dgm:pt modelId="{75305390-61AF-4D25-8CD1-3EEAC5AED30D}">
      <dgm:prSet phldrT="[Текст]"/>
      <dgm:spPr/>
      <dgm:t>
        <a:bodyPr/>
        <a:lstStyle/>
        <a:p>
          <a:endParaRPr lang="ru-RU" dirty="0"/>
        </a:p>
      </dgm:t>
    </dgm:pt>
    <dgm:pt modelId="{8A98CF4A-F577-4B8A-A208-A2A39689893A}" type="sibTrans" cxnId="{529C93BF-DC2D-42DE-8E10-1051C2E03EB4}">
      <dgm:prSet/>
      <dgm:spPr/>
      <dgm:t>
        <a:bodyPr/>
        <a:lstStyle/>
        <a:p>
          <a:endParaRPr lang="ru-RU"/>
        </a:p>
      </dgm:t>
    </dgm:pt>
    <dgm:pt modelId="{7CE1321E-36A3-4A09-9385-8E5A401CC55F}" type="parTrans" cxnId="{529C93BF-DC2D-42DE-8E10-1051C2E03EB4}">
      <dgm:prSet/>
      <dgm:spPr/>
      <dgm:t>
        <a:bodyPr/>
        <a:lstStyle/>
        <a:p>
          <a:endParaRPr lang="ru-RU"/>
        </a:p>
      </dgm:t>
    </dgm:pt>
    <dgm:pt modelId="{B50FFB4D-CD31-4E16-BD41-D03266824BB1}">
      <dgm:prSet phldrT="[Текст]"/>
      <dgm:spPr/>
      <dgm:t>
        <a:bodyPr/>
        <a:lstStyle/>
        <a:p>
          <a:endParaRPr lang="ru-RU" dirty="0"/>
        </a:p>
      </dgm:t>
    </dgm:pt>
    <dgm:pt modelId="{D9EF1C86-69BA-449F-A321-600E0F908413}" type="sibTrans" cxnId="{4E03D698-0CDE-4A00-9CD7-F31B58A197CF}">
      <dgm:prSet/>
      <dgm:spPr/>
      <dgm:t>
        <a:bodyPr/>
        <a:lstStyle/>
        <a:p>
          <a:endParaRPr lang="ru-RU"/>
        </a:p>
      </dgm:t>
    </dgm:pt>
    <dgm:pt modelId="{5C5EE512-8420-4097-993D-47CB67D04D8F}" type="parTrans" cxnId="{4E03D698-0CDE-4A00-9CD7-F31B58A197CF}">
      <dgm:prSet/>
      <dgm:spPr/>
      <dgm:t>
        <a:bodyPr/>
        <a:lstStyle/>
        <a:p>
          <a:endParaRPr lang="ru-RU"/>
        </a:p>
      </dgm:t>
    </dgm:pt>
    <dgm:pt modelId="{8E1209D5-3ACB-4931-AB34-649D024527D4}" type="pres">
      <dgm:prSet presAssocID="{E9659A34-1F02-42D9-ACA7-70A1B4D64730}" presName="arrowDiagram" presStyleCnt="0">
        <dgm:presLayoutVars>
          <dgm:chMax val="5"/>
          <dgm:dir/>
          <dgm:resizeHandles val="exact"/>
        </dgm:presLayoutVars>
      </dgm:prSet>
      <dgm:spPr/>
    </dgm:pt>
    <dgm:pt modelId="{F232BD98-D5C0-41A7-8740-221D823A4C28}" type="pres">
      <dgm:prSet presAssocID="{E9659A34-1F02-42D9-ACA7-70A1B4D64730}" presName="arrow" presStyleLbl="bgShp" presStyleIdx="0" presStyleCnt="1" custFlipVert="1" custScaleY="15819" custLinFactNeighborY="-8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060BCE8D-5AF8-4C9C-827E-C8FE447A688B}" type="pres">
      <dgm:prSet presAssocID="{E9659A34-1F02-42D9-ACA7-70A1B4D64730}" presName="arrowDiagram3" presStyleCnt="0"/>
      <dgm:spPr/>
    </dgm:pt>
    <dgm:pt modelId="{DA2C2858-CAAB-43CC-BA06-080B8128777D}" type="pres">
      <dgm:prSet presAssocID="{BDC38740-2D76-4A17-BB89-32CDAC170D6C}" presName="bullet3a" presStyleLbl="node1" presStyleIdx="0" presStyleCnt="3" custLinFactX="-100000" custLinFactY="-266641" custLinFactNeighborX="-186739" custLinFactNeighborY="-300000"/>
      <dgm:spPr>
        <a:noFill/>
        <a:ln>
          <a:noFill/>
        </a:ln>
      </dgm:spPr>
    </dgm:pt>
    <dgm:pt modelId="{D14753D4-0012-4C9B-9E2D-B383630FF09E}" type="pres">
      <dgm:prSet presAssocID="{BDC38740-2D76-4A17-BB89-32CDAC170D6C}" presName="textBox3a" presStyleLbl="revTx" presStyleIdx="0" presStyleCnt="3" custLinFactX="37044" custLinFactY="-13266" custLinFactNeighborX="100000" custLinFactNeighborY="-100000">
        <dgm:presLayoutVars>
          <dgm:bulletEnabled val="1"/>
        </dgm:presLayoutVars>
      </dgm:prSet>
      <dgm:spPr/>
    </dgm:pt>
    <dgm:pt modelId="{2E40E9D4-83B6-4C71-A377-055F6F5554B4}" type="pres">
      <dgm:prSet presAssocID="{75305390-61AF-4D25-8CD1-3EEAC5AED30D}" presName="bullet3b" presStyleLbl="node1" presStyleIdx="1" presStyleCnt="3" custScaleX="43261" custScaleY="29619" custLinFactX="108090" custLinFactNeighborX="200000" custLinFactNeighborY="80790"/>
      <dgm:spPr>
        <a:solidFill>
          <a:schemeClr val="accent1">
            <a:lumMod val="75000"/>
          </a:schemeClr>
        </a:solidFill>
      </dgm:spPr>
    </dgm:pt>
    <dgm:pt modelId="{1695794A-7B77-484A-AEB6-E8E3781EF896}" type="pres">
      <dgm:prSet presAssocID="{75305390-61AF-4D25-8CD1-3EEAC5AED30D}" presName="textBox3b" presStyleLbl="revTx" presStyleIdx="1" presStyleCnt="3" custScaleX="134287" custLinFactX="42903" custLinFactNeighborX="100000" custLinFactNeighborY="-31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534CD-4DEA-42A4-B405-6A52235402B5}" type="pres">
      <dgm:prSet presAssocID="{B50FFB4D-CD31-4E16-BD41-D03266824BB1}" presName="bullet3c" presStyleLbl="node1" presStyleIdx="2" presStyleCnt="3" custScaleX="35448" custScaleY="27398" custLinFactX="200000" custLinFactY="100000" custLinFactNeighborX="279326" custLinFactNeighborY="128017"/>
      <dgm:spPr>
        <a:solidFill>
          <a:schemeClr val="accent1">
            <a:lumMod val="75000"/>
          </a:schemeClr>
        </a:solidFill>
      </dgm:spPr>
    </dgm:pt>
    <dgm:pt modelId="{0F2DC841-1F19-4507-979A-864B6FA5AB59}" type="pres">
      <dgm:prSet presAssocID="{B50FFB4D-CD31-4E16-BD41-D03266824BB1}" presName="textBox3c" presStyleLbl="revTx" presStyleIdx="2" presStyleCnt="3" custScaleY="42087" custLinFactNeighborX="67970" custLinFactNeighborY="45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3D698-0CDE-4A00-9CD7-F31B58A197CF}" srcId="{E9659A34-1F02-42D9-ACA7-70A1B4D64730}" destId="{B50FFB4D-CD31-4E16-BD41-D03266824BB1}" srcOrd="2" destOrd="0" parTransId="{5C5EE512-8420-4097-993D-47CB67D04D8F}" sibTransId="{D9EF1C86-69BA-449F-A321-600E0F908413}"/>
    <dgm:cxn modelId="{D56E19E4-5B75-43F2-AAC6-0EC5AD4A0BB8}" type="presOf" srcId="{BDC38740-2D76-4A17-BB89-32CDAC170D6C}" destId="{D14753D4-0012-4C9B-9E2D-B383630FF09E}" srcOrd="0" destOrd="0" presId="urn:microsoft.com/office/officeart/2005/8/layout/arrow2"/>
    <dgm:cxn modelId="{54E1A72B-7CD7-44FB-AC58-B07A6877A14A}" srcId="{E9659A34-1F02-42D9-ACA7-70A1B4D64730}" destId="{BDC38740-2D76-4A17-BB89-32CDAC170D6C}" srcOrd="0" destOrd="0" parTransId="{9B6875CF-6893-4A28-AD41-36F4EFF354CB}" sibTransId="{C819CFDA-3D73-450B-A983-A68944A4347B}"/>
    <dgm:cxn modelId="{CD6D0286-3DF9-4A22-A409-20D8C50A727F}" type="presOf" srcId="{75305390-61AF-4D25-8CD1-3EEAC5AED30D}" destId="{1695794A-7B77-484A-AEB6-E8E3781EF896}" srcOrd="0" destOrd="0" presId="urn:microsoft.com/office/officeart/2005/8/layout/arrow2"/>
    <dgm:cxn modelId="{E3E4044E-E911-462D-B18A-499194B1C33B}" type="presOf" srcId="{B50FFB4D-CD31-4E16-BD41-D03266824BB1}" destId="{0F2DC841-1F19-4507-979A-864B6FA5AB59}" srcOrd="0" destOrd="0" presId="urn:microsoft.com/office/officeart/2005/8/layout/arrow2"/>
    <dgm:cxn modelId="{46A88AE0-8329-483C-8DB9-1D1D8757A869}" type="presOf" srcId="{E9659A34-1F02-42D9-ACA7-70A1B4D64730}" destId="{8E1209D5-3ACB-4931-AB34-649D024527D4}" srcOrd="0" destOrd="0" presId="urn:microsoft.com/office/officeart/2005/8/layout/arrow2"/>
    <dgm:cxn modelId="{529C93BF-DC2D-42DE-8E10-1051C2E03EB4}" srcId="{E9659A34-1F02-42D9-ACA7-70A1B4D64730}" destId="{75305390-61AF-4D25-8CD1-3EEAC5AED30D}" srcOrd="1" destOrd="0" parTransId="{7CE1321E-36A3-4A09-9385-8E5A401CC55F}" sibTransId="{8A98CF4A-F577-4B8A-A208-A2A39689893A}"/>
    <dgm:cxn modelId="{99CE8A03-57B1-4C5E-BFD9-F4F08B8ED7D4}" type="presParOf" srcId="{8E1209D5-3ACB-4931-AB34-649D024527D4}" destId="{F232BD98-D5C0-41A7-8740-221D823A4C28}" srcOrd="0" destOrd="0" presId="urn:microsoft.com/office/officeart/2005/8/layout/arrow2"/>
    <dgm:cxn modelId="{3ADF0928-67F4-4A63-89CC-4533A11C60A3}" type="presParOf" srcId="{8E1209D5-3ACB-4931-AB34-649D024527D4}" destId="{060BCE8D-5AF8-4C9C-827E-C8FE447A688B}" srcOrd="1" destOrd="0" presId="urn:microsoft.com/office/officeart/2005/8/layout/arrow2"/>
    <dgm:cxn modelId="{5367EC48-6F55-468F-A6E6-2D50EB22111D}" type="presParOf" srcId="{060BCE8D-5AF8-4C9C-827E-C8FE447A688B}" destId="{DA2C2858-CAAB-43CC-BA06-080B8128777D}" srcOrd="0" destOrd="0" presId="urn:microsoft.com/office/officeart/2005/8/layout/arrow2"/>
    <dgm:cxn modelId="{ED90BF4D-01A7-4A3A-B1F3-A156D7C63126}" type="presParOf" srcId="{060BCE8D-5AF8-4C9C-827E-C8FE447A688B}" destId="{D14753D4-0012-4C9B-9E2D-B383630FF09E}" srcOrd="1" destOrd="0" presId="urn:microsoft.com/office/officeart/2005/8/layout/arrow2"/>
    <dgm:cxn modelId="{13A72F17-73F7-4F72-AA6F-337D74FE7001}" type="presParOf" srcId="{060BCE8D-5AF8-4C9C-827E-C8FE447A688B}" destId="{2E40E9D4-83B6-4C71-A377-055F6F5554B4}" srcOrd="2" destOrd="0" presId="urn:microsoft.com/office/officeart/2005/8/layout/arrow2"/>
    <dgm:cxn modelId="{4C8CD453-FDA6-4612-8FF8-C9D0E62EB11A}" type="presParOf" srcId="{060BCE8D-5AF8-4C9C-827E-C8FE447A688B}" destId="{1695794A-7B77-484A-AEB6-E8E3781EF896}" srcOrd="3" destOrd="0" presId="urn:microsoft.com/office/officeart/2005/8/layout/arrow2"/>
    <dgm:cxn modelId="{44B9F5EE-31E9-4FCC-8506-3B5C444A4D8D}" type="presParOf" srcId="{060BCE8D-5AF8-4C9C-827E-C8FE447A688B}" destId="{876534CD-4DEA-42A4-B405-6A52235402B5}" srcOrd="4" destOrd="0" presId="urn:microsoft.com/office/officeart/2005/8/layout/arrow2"/>
    <dgm:cxn modelId="{43422AC2-34EB-406D-BBCB-0D4B32034119}" type="presParOf" srcId="{060BCE8D-5AF8-4C9C-827E-C8FE447A688B}" destId="{0F2DC841-1F19-4507-979A-864B6FA5AB59}" srcOrd="5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420C4-CA06-4A2D-953C-34D50343D8C9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3D42024-E765-48B9-A687-3395CB91B505}">
      <dgm:prSet phldrT="[Текст]" phldr="1"/>
      <dgm:spPr/>
      <dgm:t>
        <a:bodyPr/>
        <a:lstStyle/>
        <a:p>
          <a:endParaRPr lang="ru-RU" dirty="0"/>
        </a:p>
      </dgm:t>
    </dgm:pt>
    <dgm:pt modelId="{3D87108A-E667-42C2-831A-587FBFA77196}" type="parTrans" cxnId="{908A99A2-A991-4B13-A27E-C9A65DCAC86D}">
      <dgm:prSet/>
      <dgm:spPr/>
      <dgm:t>
        <a:bodyPr/>
        <a:lstStyle/>
        <a:p>
          <a:endParaRPr lang="ru-RU"/>
        </a:p>
      </dgm:t>
    </dgm:pt>
    <dgm:pt modelId="{BE402022-0D01-492B-B928-12046CEFE1D9}" type="sibTrans" cxnId="{908A99A2-A991-4B13-A27E-C9A65DCAC86D}">
      <dgm:prSet/>
      <dgm:spPr/>
      <dgm:t>
        <a:bodyPr/>
        <a:lstStyle/>
        <a:p>
          <a:endParaRPr lang="ru-RU"/>
        </a:p>
      </dgm:t>
    </dgm:pt>
    <dgm:pt modelId="{6B327875-42BF-42D5-BC60-AA893C8074A3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DBE932B3-FDAD-417A-B756-72172217531C}" type="parTrans" cxnId="{73D10560-F05C-412E-A97A-3D9130923DCA}">
      <dgm:prSet/>
      <dgm:spPr/>
      <dgm:t>
        <a:bodyPr/>
        <a:lstStyle/>
        <a:p>
          <a:endParaRPr lang="ru-RU"/>
        </a:p>
      </dgm:t>
    </dgm:pt>
    <dgm:pt modelId="{A091FCB4-1E68-46DB-9692-A5A830C7F89B}" type="sibTrans" cxnId="{73D10560-F05C-412E-A97A-3D9130923DCA}">
      <dgm:prSet/>
      <dgm:spPr/>
      <dgm:t>
        <a:bodyPr/>
        <a:lstStyle/>
        <a:p>
          <a:endParaRPr lang="ru-RU"/>
        </a:p>
      </dgm:t>
    </dgm:pt>
    <dgm:pt modelId="{73A18828-E430-438D-B2EE-8D9CD168FF80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75101245-605D-4FE2-860E-E89A327DE600}" type="parTrans" cxnId="{27BE3F58-975A-4809-82E4-B77EC443DC3B}">
      <dgm:prSet/>
      <dgm:spPr/>
      <dgm:t>
        <a:bodyPr/>
        <a:lstStyle/>
        <a:p>
          <a:endParaRPr lang="ru-RU"/>
        </a:p>
      </dgm:t>
    </dgm:pt>
    <dgm:pt modelId="{814E7CE7-F7E8-41FC-A408-9412915FDE8F}" type="sibTrans" cxnId="{27BE3F58-975A-4809-82E4-B77EC443DC3B}">
      <dgm:prSet/>
      <dgm:spPr/>
      <dgm:t>
        <a:bodyPr/>
        <a:lstStyle/>
        <a:p>
          <a:endParaRPr lang="ru-RU"/>
        </a:p>
      </dgm:t>
    </dgm:pt>
    <dgm:pt modelId="{4743F7FF-0CCD-4997-8EB9-71FA2F80F846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6C88561E-6723-4FBF-8F65-3E428AEB6C7A}" type="parTrans" cxnId="{56E925F6-BA5C-458A-B8AA-546D509DC498}">
      <dgm:prSet/>
      <dgm:spPr/>
      <dgm:t>
        <a:bodyPr/>
        <a:lstStyle/>
        <a:p>
          <a:endParaRPr lang="ru-RU"/>
        </a:p>
      </dgm:t>
    </dgm:pt>
    <dgm:pt modelId="{D3A7A985-8685-493C-A39B-C4B0DB741F3A}" type="sibTrans" cxnId="{56E925F6-BA5C-458A-B8AA-546D509DC498}">
      <dgm:prSet/>
      <dgm:spPr/>
      <dgm:t>
        <a:bodyPr/>
        <a:lstStyle/>
        <a:p>
          <a:endParaRPr lang="ru-RU"/>
        </a:p>
      </dgm:t>
    </dgm:pt>
    <dgm:pt modelId="{A2AA4482-37A1-4D53-A32E-60BBABEDC1CB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D63561F1-F8B0-4AAA-903C-0B8136231931}" type="parTrans" cxnId="{989FCDC5-CA68-4DC8-B6F4-D65166C1012C}">
      <dgm:prSet/>
      <dgm:spPr/>
      <dgm:t>
        <a:bodyPr/>
        <a:lstStyle/>
        <a:p>
          <a:endParaRPr lang="ru-RU"/>
        </a:p>
      </dgm:t>
    </dgm:pt>
    <dgm:pt modelId="{DE5F55F1-1D43-4C2F-94BD-A9798C782823}" type="sibTrans" cxnId="{989FCDC5-CA68-4DC8-B6F4-D65166C1012C}">
      <dgm:prSet/>
      <dgm:spPr/>
      <dgm:t>
        <a:bodyPr/>
        <a:lstStyle/>
        <a:p>
          <a:endParaRPr lang="ru-RU"/>
        </a:p>
      </dgm:t>
    </dgm:pt>
    <dgm:pt modelId="{B8CEE275-FC5E-45CA-A833-5A35082D730A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6893A774-48D7-4A5A-B37B-1DCC46931032}" type="parTrans" cxnId="{38BC644A-C6EF-492D-91E6-6EBF3994906F}">
      <dgm:prSet/>
      <dgm:spPr/>
      <dgm:t>
        <a:bodyPr/>
        <a:lstStyle/>
        <a:p>
          <a:endParaRPr lang="ru-RU"/>
        </a:p>
      </dgm:t>
    </dgm:pt>
    <dgm:pt modelId="{DFD30E55-6119-45E2-8669-93C52339C7CD}" type="sibTrans" cxnId="{38BC644A-C6EF-492D-91E6-6EBF3994906F}">
      <dgm:prSet/>
      <dgm:spPr/>
      <dgm:t>
        <a:bodyPr/>
        <a:lstStyle/>
        <a:p>
          <a:endParaRPr lang="ru-RU"/>
        </a:p>
      </dgm:t>
    </dgm:pt>
    <dgm:pt modelId="{8EEDC877-4FBB-42CB-8B54-180026B0664D}" type="pres">
      <dgm:prSet presAssocID="{895420C4-CA06-4A2D-953C-34D50343D8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033E5E-528A-42DA-B918-009EE72C48DA}" type="pres">
      <dgm:prSet presAssocID="{03D42024-E765-48B9-A687-3395CB91B505}" presName="centerShape" presStyleLbl="node0" presStyleIdx="0" presStyleCnt="1"/>
      <dgm:spPr/>
    </dgm:pt>
    <dgm:pt modelId="{50E83294-3B8C-4FBC-8526-03B8E103B3BF}" type="pres">
      <dgm:prSet presAssocID="{75101245-605D-4FE2-860E-E89A327DE600}" presName="Name9" presStyleLbl="parChTrans1D2" presStyleIdx="0" presStyleCnt="5"/>
      <dgm:spPr/>
    </dgm:pt>
    <dgm:pt modelId="{B2270100-EC8F-4C88-9A8C-674C23AB82AE}" type="pres">
      <dgm:prSet presAssocID="{75101245-605D-4FE2-860E-E89A327DE600}" presName="connTx" presStyleLbl="parChTrans1D2" presStyleIdx="0" presStyleCnt="5"/>
      <dgm:spPr/>
    </dgm:pt>
    <dgm:pt modelId="{494EACDA-920A-4B8E-A4A8-6E81C2A56B8A}" type="pres">
      <dgm:prSet presAssocID="{73A18828-E430-438D-B2EE-8D9CD168FF80}" presName="node" presStyleLbl="node1" presStyleIdx="0" presStyleCnt="5">
        <dgm:presLayoutVars>
          <dgm:bulletEnabled val="1"/>
        </dgm:presLayoutVars>
      </dgm:prSet>
      <dgm:spPr/>
    </dgm:pt>
    <dgm:pt modelId="{805A1D5E-3262-4405-B61F-F330897F2113}" type="pres">
      <dgm:prSet presAssocID="{6C88561E-6723-4FBF-8F65-3E428AEB6C7A}" presName="Name9" presStyleLbl="parChTrans1D2" presStyleIdx="1" presStyleCnt="5"/>
      <dgm:spPr/>
    </dgm:pt>
    <dgm:pt modelId="{0DC8BEA9-22D1-44B6-95E8-732243CF21C0}" type="pres">
      <dgm:prSet presAssocID="{6C88561E-6723-4FBF-8F65-3E428AEB6C7A}" presName="connTx" presStyleLbl="parChTrans1D2" presStyleIdx="1" presStyleCnt="5"/>
      <dgm:spPr/>
    </dgm:pt>
    <dgm:pt modelId="{0818BB3C-D25F-40EB-9EF8-E585122E7CC0}" type="pres">
      <dgm:prSet presAssocID="{4743F7FF-0CCD-4997-8EB9-71FA2F80F846}" presName="node" presStyleLbl="node1" presStyleIdx="1" presStyleCnt="5">
        <dgm:presLayoutVars>
          <dgm:bulletEnabled val="1"/>
        </dgm:presLayoutVars>
      </dgm:prSet>
      <dgm:spPr/>
    </dgm:pt>
    <dgm:pt modelId="{7D57000D-3FEB-4980-8DD2-79F398018692}" type="pres">
      <dgm:prSet presAssocID="{D63561F1-F8B0-4AAA-903C-0B8136231931}" presName="Name9" presStyleLbl="parChTrans1D2" presStyleIdx="2" presStyleCnt="5"/>
      <dgm:spPr/>
    </dgm:pt>
    <dgm:pt modelId="{D7F9199C-F3B7-4B35-B6C9-50ECABC81198}" type="pres">
      <dgm:prSet presAssocID="{D63561F1-F8B0-4AAA-903C-0B8136231931}" presName="connTx" presStyleLbl="parChTrans1D2" presStyleIdx="2" presStyleCnt="5"/>
      <dgm:spPr/>
    </dgm:pt>
    <dgm:pt modelId="{BE809064-66F8-4C07-BF12-7B2A07F2571E}" type="pres">
      <dgm:prSet presAssocID="{A2AA4482-37A1-4D53-A32E-60BBABEDC1CB}" presName="node" presStyleLbl="node1" presStyleIdx="2" presStyleCnt="5">
        <dgm:presLayoutVars>
          <dgm:bulletEnabled val="1"/>
        </dgm:presLayoutVars>
      </dgm:prSet>
      <dgm:spPr/>
    </dgm:pt>
    <dgm:pt modelId="{DE1E81DA-9C39-4FAC-887B-3CD3EEABB7EF}" type="pres">
      <dgm:prSet presAssocID="{6893A774-48D7-4A5A-B37B-1DCC46931032}" presName="Name9" presStyleLbl="parChTrans1D2" presStyleIdx="3" presStyleCnt="5"/>
      <dgm:spPr/>
    </dgm:pt>
    <dgm:pt modelId="{5774CE6A-E3F8-4B7E-B42E-02890F056C5C}" type="pres">
      <dgm:prSet presAssocID="{6893A774-48D7-4A5A-B37B-1DCC46931032}" presName="connTx" presStyleLbl="parChTrans1D2" presStyleIdx="3" presStyleCnt="5"/>
      <dgm:spPr/>
    </dgm:pt>
    <dgm:pt modelId="{AA33074F-81C6-442A-A0DA-C9DB83E21CA2}" type="pres">
      <dgm:prSet presAssocID="{B8CEE275-FC5E-45CA-A833-5A35082D730A}" presName="node" presStyleLbl="node1" presStyleIdx="3" presStyleCnt="5">
        <dgm:presLayoutVars>
          <dgm:bulletEnabled val="1"/>
        </dgm:presLayoutVars>
      </dgm:prSet>
      <dgm:spPr/>
    </dgm:pt>
    <dgm:pt modelId="{4A664341-DEFE-41F1-86A2-3270B2BA04A5}" type="pres">
      <dgm:prSet presAssocID="{DBE932B3-FDAD-417A-B756-72172217531C}" presName="Name9" presStyleLbl="parChTrans1D2" presStyleIdx="4" presStyleCnt="5"/>
      <dgm:spPr/>
    </dgm:pt>
    <dgm:pt modelId="{5782DAE8-4998-4D0A-8AF0-F212F673056B}" type="pres">
      <dgm:prSet presAssocID="{DBE932B3-FDAD-417A-B756-72172217531C}" presName="connTx" presStyleLbl="parChTrans1D2" presStyleIdx="4" presStyleCnt="5"/>
      <dgm:spPr/>
    </dgm:pt>
    <dgm:pt modelId="{03F5868B-6C3A-458B-A6FF-A58730A384CC}" type="pres">
      <dgm:prSet presAssocID="{6B327875-42BF-42D5-BC60-AA893C8074A3}" presName="node" presStyleLbl="node1" presStyleIdx="4" presStyleCnt="5">
        <dgm:presLayoutVars>
          <dgm:bulletEnabled val="1"/>
        </dgm:presLayoutVars>
      </dgm:prSet>
      <dgm:spPr/>
    </dgm:pt>
  </dgm:ptLst>
  <dgm:cxnLst>
    <dgm:cxn modelId="{28364A43-4D62-442A-8350-F79378C6BC35}" type="presOf" srcId="{A2AA4482-37A1-4D53-A32E-60BBABEDC1CB}" destId="{BE809064-66F8-4C07-BF12-7B2A07F2571E}" srcOrd="0" destOrd="0" presId="urn:microsoft.com/office/officeart/2005/8/layout/radial1"/>
    <dgm:cxn modelId="{908A99A2-A991-4B13-A27E-C9A65DCAC86D}" srcId="{895420C4-CA06-4A2D-953C-34D50343D8C9}" destId="{03D42024-E765-48B9-A687-3395CB91B505}" srcOrd="0" destOrd="0" parTransId="{3D87108A-E667-42C2-831A-587FBFA77196}" sibTransId="{BE402022-0D01-492B-B928-12046CEFE1D9}"/>
    <dgm:cxn modelId="{22383B4D-1113-4E18-805F-9C6DF6B31D52}" type="presOf" srcId="{03D42024-E765-48B9-A687-3395CB91B505}" destId="{C7033E5E-528A-42DA-B918-009EE72C48DA}" srcOrd="0" destOrd="0" presId="urn:microsoft.com/office/officeart/2005/8/layout/radial1"/>
    <dgm:cxn modelId="{EDE03D63-085B-46FE-8A85-0FBF8E2BC033}" type="presOf" srcId="{DBE932B3-FDAD-417A-B756-72172217531C}" destId="{5782DAE8-4998-4D0A-8AF0-F212F673056B}" srcOrd="1" destOrd="0" presId="urn:microsoft.com/office/officeart/2005/8/layout/radial1"/>
    <dgm:cxn modelId="{27BE3F58-975A-4809-82E4-B77EC443DC3B}" srcId="{03D42024-E765-48B9-A687-3395CB91B505}" destId="{73A18828-E430-438D-B2EE-8D9CD168FF80}" srcOrd="0" destOrd="0" parTransId="{75101245-605D-4FE2-860E-E89A327DE600}" sibTransId="{814E7CE7-F7E8-41FC-A408-9412915FDE8F}"/>
    <dgm:cxn modelId="{FEAD431E-65A9-423C-9C37-1E58A89022AD}" type="presOf" srcId="{895420C4-CA06-4A2D-953C-34D50343D8C9}" destId="{8EEDC877-4FBB-42CB-8B54-180026B0664D}" srcOrd="0" destOrd="0" presId="urn:microsoft.com/office/officeart/2005/8/layout/radial1"/>
    <dgm:cxn modelId="{260075EE-69DF-456A-85DD-F867BA5F26B5}" type="presOf" srcId="{6893A774-48D7-4A5A-B37B-1DCC46931032}" destId="{DE1E81DA-9C39-4FAC-887B-3CD3EEABB7EF}" srcOrd="0" destOrd="0" presId="urn:microsoft.com/office/officeart/2005/8/layout/radial1"/>
    <dgm:cxn modelId="{8A28C35A-88E6-4361-BB25-817B12EE4F3F}" type="presOf" srcId="{B8CEE275-FC5E-45CA-A833-5A35082D730A}" destId="{AA33074F-81C6-442A-A0DA-C9DB83E21CA2}" srcOrd="0" destOrd="0" presId="urn:microsoft.com/office/officeart/2005/8/layout/radial1"/>
    <dgm:cxn modelId="{A042C7AE-160E-4D5F-967F-F9682FD1196F}" type="presOf" srcId="{D63561F1-F8B0-4AAA-903C-0B8136231931}" destId="{D7F9199C-F3B7-4B35-B6C9-50ECABC81198}" srcOrd="1" destOrd="0" presId="urn:microsoft.com/office/officeart/2005/8/layout/radial1"/>
    <dgm:cxn modelId="{73D10560-F05C-412E-A97A-3D9130923DCA}" srcId="{03D42024-E765-48B9-A687-3395CB91B505}" destId="{6B327875-42BF-42D5-BC60-AA893C8074A3}" srcOrd="4" destOrd="0" parTransId="{DBE932B3-FDAD-417A-B756-72172217531C}" sibTransId="{A091FCB4-1E68-46DB-9692-A5A830C7F89B}"/>
    <dgm:cxn modelId="{CBA3DBD0-6C23-4123-B82E-2774CF82572F}" type="presOf" srcId="{DBE932B3-FDAD-417A-B756-72172217531C}" destId="{4A664341-DEFE-41F1-86A2-3270B2BA04A5}" srcOrd="0" destOrd="0" presId="urn:microsoft.com/office/officeart/2005/8/layout/radial1"/>
    <dgm:cxn modelId="{0D62C71C-C439-46BE-8E37-E68FD301C17D}" type="presOf" srcId="{D63561F1-F8B0-4AAA-903C-0B8136231931}" destId="{7D57000D-3FEB-4980-8DD2-79F398018692}" srcOrd="0" destOrd="0" presId="urn:microsoft.com/office/officeart/2005/8/layout/radial1"/>
    <dgm:cxn modelId="{0AE9E494-E631-4C6B-8D30-C37ECFFF9B4C}" type="presOf" srcId="{75101245-605D-4FE2-860E-E89A327DE600}" destId="{50E83294-3B8C-4FBC-8526-03B8E103B3BF}" srcOrd="0" destOrd="0" presId="urn:microsoft.com/office/officeart/2005/8/layout/radial1"/>
    <dgm:cxn modelId="{2DC917D0-9C83-4EE1-AFB4-60E73CACFE4E}" type="presOf" srcId="{6C88561E-6723-4FBF-8F65-3E428AEB6C7A}" destId="{805A1D5E-3262-4405-B61F-F330897F2113}" srcOrd="0" destOrd="0" presId="urn:microsoft.com/office/officeart/2005/8/layout/radial1"/>
    <dgm:cxn modelId="{90E3B233-A08B-4345-8D1F-44EE6468FD98}" type="presOf" srcId="{6893A774-48D7-4A5A-B37B-1DCC46931032}" destId="{5774CE6A-E3F8-4B7E-B42E-02890F056C5C}" srcOrd="1" destOrd="0" presId="urn:microsoft.com/office/officeart/2005/8/layout/radial1"/>
    <dgm:cxn modelId="{72A4FF76-18F0-46EB-A60F-7E2143098597}" type="presOf" srcId="{75101245-605D-4FE2-860E-E89A327DE600}" destId="{B2270100-EC8F-4C88-9A8C-674C23AB82AE}" srcOrd="1" destOrd="0" presId="urn:microsoft.com/office/officeart/2005/8/layout/radial1"/>
    <dgm:cxn modelId="{38BC644A-C6EF-492D-91E6-6EBF3994906F}" srcId="{03D42024-E765-48B9-A687-3395CB91B505}" destId="{B8CEE275-FC5E-45CA-A833-5A35082D730A}" srcOrd="3" destOrd="0" parTransId="{6893A774-48D7-4A5A-B37B-1DCC46931032}" sibTransId="{DFD30E55-6119-45E2-8669-93C52339C7CD}"/>
    <dgm:cxn modelId="{B632EC5B-169D-4048-89FF-CC627753A03E}" type="presOf" srcId="{6C88561E-6723-4FBF-8F65-3E428AEB6C7A}" destId="{0DC8BEA9-22D1-44B6-95E8-732243CF21C0}" srcOrd="1" destOrd="0" presId="urn:microsoft.com/office/officeart/2005/8/layout/radial1"/>
    <dgm:cxn modelId="{5DADD688-37A3-4557-BE72-216BD16827BF}" type="presOf" srcId="{4743F7FF-0CCD-4997-8EB9-71FA2F80F846}" destId="{0818BB3C-D25F-40EB-9EF8-E585122E7CC0}" srcOrd="0" destOrd="0" presId="urn:microsoft.com/office/officeart/2005/8/layout/radial1"/>
    <dgm:cxn modelId="{50909E75-0FE0-4AAE-8D4D-50B62A4D2E7C}" type="presOf" srcId="{73A18828-E430-438D-B2EE-8D9CD168FF80}" destId="{494EACDA-920A-4B8E-A4A8-6E81C2A56B8A}" srcOrd="0" destOrd="0" presId="urn:microsoft.com/office/officeart/2005/8/layout/radial1"/>
    <dgm:cxn modelId="{56E925F6-BA5C-458A-B8AA-546D509DC498}" srcId="{03D42024-E765-48B9-A687-3395CB91B505}" destId="{4743F7FF-0CCD-4997-8EB9-71FA2F80F846}" srcOrd="1" destOrd="0" parTransId="{6C88561E-6723-4FBF-8F65-3E428AEB6C7A}" sibTransId="{D3A7A985-8685-493C-A39B-C4B0DB741F3A}"/>
    <dgm:cxn modelId="{C4ABF140-F7AF-44BA-9309-93D52E3F01CF}" type="presOf" srcId="{6B327875-42BF-42D5-BC60-AA893C8074A3}" destId="{03F5868B-6C3A-458B-A6FF-A58730A384CC}" srcOrd="0" destOrd="0" presId="urn:microsoft.com/office/officeart/2005/8/layout/radial1"/>
    <dgm:cxn modelId="{989FCDC5-CA68-4DC8-B6F4-D65166C1012C}" srcId="{03D42024-E765-48B9-A687-3395CB91B505}" destId="{A2AA4482-37A1-4D53-A32E-60BBABEDC1CB}" srcOrd="2" destOrd="0" parTransId="{D63561F1-F8B0-4AAA-903C-0B8136231931}" sibTransId="{DE5F55F1-1D43-4C2F-94BD-A9798C782823}"/>
    <dgm:cxn modelId="{E416899A-6293-48B1-A4F6-B2C8915BF0FC}" type="presParOf" srcId="{8EEDC877-4FBB-42CB-8B54-180026B0664D}" destId="{C7033E5E-528A-42DA-B918-009EE72C48DA}" srcOrd="0" destOrd="0" presId="urn:microsoft.com/office/officeart/2005/8/layout/radial1"/>
    <dgm:cxn modelId="{023A4610-A687-4D3C-BD04-E090C5948763}" type="presParOf" srcId="{8EEDC877-4FBB-42CB-8B54-180026B0664D}" destId="{50E83294-3B8C-4FBC-8526-03B8E103B3BF}" srcOrd="1" destOrd="0" presId="urn:microsoft.com/office/officeart/2005/8/layout/radial1"/>
    <dgm:cxn modelId="{10C29414-9FCE-4E7E-A6E2-50552A436B1E}" type="presParOf" srcId="{50E83294-3B8C-4FBC-8526-03B8E103B3BF}" destId="{B2270100-EC8F-4C88-9A8C-674C23AB82AE}" srcOrd="0" destOrd="0" presId="urn:microsoft.com/office/officeart/2005/8/layout/radial1"/>
    <dgm:cxn modelId="{31A175E1-E6F8-45CA-B57E-A2A5EC1F106B}" type="presParOf" srcId="{8EEDC877-4FBB-42CB-8B54-180026B0664D}" destId="{494EACDA-920A-4B8E-A4A8-6E81C2A56B8A}" srcOrd="2" destOrd="0" presId="urn:microsoft.com/office/officeart/2005/8/layout/radial1"/>
    <dgm:cxn modelId="{571E3A5C-211B-43FB-ACB3-E7463469621C}" type="presParOf" srcId="{8EEDC877-4FBB-42CB-8B54-180026B0664D}" destId="{805A1D5E-3262-4405-B61F-F330897F2113}" srcOrd="3" destOrd="0" presId="urn:microsoft.com/office/officeart/2005/8/layout/radial1"/>
    <dgm:cxn modelId="{EA02EB1A-1BBE-43E6-A1D4-4EFFE25C043C}" type="presParOf" srcId="{805A1D5E-3262-4405-B61F-F330897F2113}" destId="{0DC8BEA9-22D1-44B6-95E8-732243CF21C0}" srcOrd="0" destOrd="0" presId="urn:microsoft.com/office/officeart/2005/8/layout/radial1"/>
    <dgm:cxn modelId="{8BDED525-2AC5-47A5-9A34-03AAFF541F09}" type="presParOf" srcId="{8EEDC877-4FBB-42CB-8B54-180026B0664D}" destId="{0818BB3C-D25F-40EB-9EF8-E585122E7CC0}" srcOrd="4" destOrd="0" presId="urn:microsoft.com/office/officeart/2005/8/layout/radial1"/>
    <dgm:cxn modelId="{57E4939E-57F3-479D-A536-412563F185DC}" type="presParOf" srcId="{8EEDC877-4FBB-42CB-8B54-180026B0664D}" destId="{7D57000D-3FEB-4980-8DD2-79F398018692}" srcOrd="5" destOrd="0" presId="urn:microsoft.com/office/officeart/2005/8/layout/radial1"/>
    <dgm:cxn modelId="{4A61D544-D3B3-414B-B470-4D4A42F0D2B8}" type="presParOf" srcId="{7D57000D-3FEB-4980-8DD2-79F398018692}" destId="{D7F9199C-F3B7-4B35-B6C9-50ECABC81198}" srcOrd="0" destOrd="0" presId="urn:microsoft.com/office/officeart/2005/8/layout/radial1"/>
    <dgm:cxn modelId="{0AA4F55A-BFB3-432E-AA0C-7F63FEC4025D}" type="presParOf" srcId="{8EEDC877-4FBB-42CB-8B54-180026B0664D}" destId="{BE809064-66F8-4C07-BF12-7B2A07F2571E}" srcOrd="6" destOrd="0" presId="urn:microsoft.com/office/officeart/2005/8/layout/radial1"/>
    <dgm:cxn modelId="{E63AE880-CF77-42D5-A937-0F1288C3CC13}" type="presParOf" srcId="{8EEDC877-4FBB-42CB-8B54-180026B0664D}" destId="{DE1E81DA-9C39-4FAC-887B-3CD3EEABB7EF}" srcOrd="7" destOrd="0" presId="urn:microsoft.com/office/officeart/2005/8/layout/radial1"/>
    <dgm:cxn modelId="{4135D20E-3FD7-4F49-BFE6-7F8CA6F74B71}" type="presParOf" srcId="{DE1E81DA-9C39-4FAC-887B-3CD3EEABB7EF}" destId="{5774CE6A-E3F8-4B7E-B42E-02890F056C5C}" srcOrd="0" destOrd="0" presId="urn:microsoft.com/office/officeart/2005/8/layout/radial1"/>
    <dgm:cxn modelId="{760450E0-E0A6-4E97-98F5-63F83A91AECF}" type="presParOf" srcId="{8EEDC877-4FBB-42CB-8B54-180026B0664D}" destId="{AA33074F-81C6-442A-A0DA-C9DB83E21CA2}" srcOrd="8" destOrd="0" presId="urn:microsoft.com/office/officeart/2005/8/layout/radial1"/>
    <dgm:cxn modelId="{F29B8529-DCCC-434E-B6D4-DC51A37C9C2C}" type="presParOf" srcId="{8EEDC877-4FBB-42CB-8B54-180026B0664D}" destId="{4A664341-DEFE-41F1-86A2-3270B2BA04A5}" srcOrd="9" destOrd="0" presId="urn:microsoft.com/office/officeart/2005/8/layout/radial1"/>
    <dgm:cxn modelId="{D286A2C0-BD40-4DBE-BD07-F6E00B4009D4}" type="presParOf" srcId="{4A664341-DEFE-41F1-86A2-3270B2BA04A5}" destId="{5782DAE8-4998-4D0A-8AF0-F212F673056B}" srcOrd="0" destOrd="0" presId="urn:microsoft.com/office/officeart/2005/8/layout/radial1"/>
    <dgm:cxn modelId="{3561ACE7-E9EA-4C5D-9626-E6487B941916}" type="presParOf" srcId="{8EEDC877-4FBB-42CB-8B54-180026B0664D}" destId="{03F5868B-6C3A-458B-A6FF-A58730A384CC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0" y="6142093"/>
            <a:ext cx="9144000" cy="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 descr="\\Server2\omi\Реклама\Пакеты\пакет картин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01" y="4929198"/>
            <a:ext cx="1022627" cy="781031"/>
          </a:xfrm>
          <a:prstGeom prst="rect">
            <a:avLst/>
          </a:prstGeom>
          <a:noFill/>
        </p:spPr>
      </p:pic>
      <p:pic>
        <p:nvPicPr>
          <p:cNvPr id="22" name="Picture 3" descr="trolza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36" y="5715016"/>
            <a:ext cx="93929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3786182" y="5568968"/>
            <a:ext cx="6286544" cy="360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Троллейбус</a:t>
            </a:r>
            <a:r>
              <a:rPr kumimoji="0" lang="ru-RU" sz="240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с с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истемой УАХ</a:t>
            </a:r>
            <a:endParaRPr kumimoji="0" lang="ru-RU" sz="120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3\omi\Фото и видео\Фотографии с производства\2012-08-07\0033.jpg"/>
          <p:cNvPicPr>
            <a:picLocks noChangeAspect="1" noChangeArrowheads="1"/>
          </p:cNvPicPr>
          <p:nvPr/>
        </p:nvPicPr>
        <p:blipFill>
          <a:blip r:embed="rId2"/>
          <a:srcRect t="10416"/>
          <a:stretch>
            <a:fillRect/>
          </a:stretch>
        </p:blipFill>
        <p:spPr bwMode="auto">
          <a:xfrm>
            <a:off x="0" y="858838"/>
            <a:ext cx="91440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rolza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285728"/>
            <a:ext cx="536453" cy="1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571604" y="4000528"/>
          <a:ext cx="6810380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Тролза 526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3500437"/>
            <a:ext cx="2899458" cy="2214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834" y="5286388"/>
            <a:ext cx="10999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10 км</a:t>
            </a:r>
            <a:endParaRPr lang="ru-RU" sz="30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55681"/>
            <a:ext cx="9144000" cy="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1868" y="2071678"/>
            <a:ext cx="5572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Система УАХ </a:t>
            </a:r>
            <a:r>
              <a:rPr lang="ru-RU" sz="1200" dirty="0" smtClean="0"/>
              <a:t>(увеличенный автономный ход) </a:t>
            </a:r>
            <a:r>
              <a:rPr lang="ru-RU" sz="1400" dirty="0" smtClean="0"/>
              <a:t>позволяет троллейбусу двигаться на расстояние до 10 км. без привязки его к контактной сети. это происходит  благодаря установленным на троллейбус комплекта</a:t>
            </a:r>
          </a:p>
          <a:p>
            <a:r>
              <a:rPr lang="ru-RU" sz="1400" dirty="0" err="1" smtClean="0"/>
              <a:t>л</a:t>
            </a:r>
            <a:r>
              <a:rPr lang="ru-RU" sz="1400" dirty="0" err="1" smtClean="0"/>
              <a:t>итий-ионных</a:t>
            </a:r>
            <a:r>
              <a:rPr lang="ru-RU" sz="1400" dirty="0" smtClean="0"/>
              <a:t> батарей компании «</a:t>
            </a:r>
            <a:r>
              <a:rPr lang="ru-RU" sz="1400" dirty="0" err="1" smtClean="0"/>
              <a:t>Лиотех</a:t>
            </a:r>
            <a:r>
              <a:rPr lang="ru-RU" sz="1400" dirty="0" smtClean="0"/>
              <a:t>». Подзарядка батарей происходит во время когда троллейбус подключен к контактной сети.</a:t>
            </a:r>
          </a:p>
          <a:p>
            <a:r>
              <a:rPr lang="ru-RU" sz="1400" dirty="0" smtClean="0"/>
              <a:t>До полной зарядки батарей понадобиться не более 1,5 часов. Комплект батарей рассчитан на 5000 полных зарядок.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571536" y="428604"/>
            <a:ext cx="6286544" cy="360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Троллейбус</a:t>
            </a:r>
            <a:r>
              <a:rPr kumimoji="0" lang="ru-RU" sz="240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с с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истемой УАХ</a:t>
            </a:r>
            <a:endParaRPr kumimoji="0" lang="ru-RU" sz="120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Server3\omi\Фото и видео\Фотографии с производства\2012-08-07\0033.jpg"/>
          <p:cNvPicPr>
            <a:picLocks noChangeAspect="1" noChangeArrowheads="1"/>
          </p:cNvPicPr>
          <p:nvPr/>
        </p:nvPicPr>
        <p:blipFill>
          <a:blip r:embed="rId2"/>
          <a:srcRect t="10416"/>
          <a:stretch>
            <a:fillRect/>
          </a:stretch>
        </p:blipFill>
        <p:spPr bwMode="auto">
          <a:xfrm>
            <a:off x="0" y="857232"/>
            <a:ext cx="91440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855681"/>
            <a:ext cx="9144000" cy="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trolza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285728"/>
            <a:ext cx="536453" cy="1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-266954" y="428604"/>
            <a:ext cx="4696078" cy="360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Дополнительные</a:t>
            </a:r>
            <a:r>
              <a:rPr kumimoji="0" lang="ru-RU" sz="240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опции</a:t>
            </a:r>
            <a:endParaRPr kumimoji="0" lang="ru-RU" sz="240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0" y="1142984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Рисунок 15" descr="Тролза 526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3571876"/>
            <a:ext cx="1402370" cy="1071117"/>
          </a:xfrm>
          <a:prstGeom prst="rect">
            <a:avLst/>
          </a:prstGeom>
        </p:spPr>
      </p:pic>
      <p:pic>
        <p:nvPicPr>
          <p:cNvPr id="17" name="Рисунок 16" descr="b_03_12_2009_06_12_09_52274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1934" y="1785926"/>
            <a:ext cx="1017509" cy="714380"/>
          </a:xfrm>
          <a:prstGeom prst="rect">
            <a:avLst/>
          </a:prstGeom>
        </p:spPr>
      </p:pic>
      <p:pic>
        <p:nvPicPr>
          <p:cNvPr id="18" name="Рисунок 17" descr="1361228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1670" y="3429000"/>
            <a:ext cx="985352" cy="571504"/>
          </a:xfrm>
          <a:prstGeom prst="rect">
            <a:avLst/>
          </a:prstGeom>
        </p:spPr>
      </p:pic>
      <p:pic>
        <p:nvPicPr>
          <p:cNvPr id="19" name="Рисунок 18" descr="odinarniy_i_dvoynoy_steklopaket_04.jpg"/>
          <p:cNvPicPr>
            <a:picLocks noChangeAspect="1"/>
          </p:cNvPicPr>
          <p:nvPr/>
        </p:nvPicPr>
        <p:blipFill>
          <a:blip r:embed="rId11" cstate="print"/>
          <a:srcRect l="51667"/>
          <a:stretch>
            <a:fillRect/>
          </a:stretch>
        </p:blipFill>
        <p:spPr>
          <a:xfrm>
            <a:off x="3079772" y="5572140"/>
            <a:ext cx="634972" cy="852474"/>
          </a:xfrm>
          <a:prstGeom prst="rect">
            <a:avLst/>
          </a:prstGeom>
        </p:spPr>
      </p:pic>
      <p:pic>
        <p:nvPicPr>
          <p:cNvPr id="20" name="Рисунок 19" descr="гидравлика1.png"/>
          <p:cNvPicPr>
            <a:picLocks noChangeAspect="1"/>
          </p:cNvPicPr>
          <p:nvPr/>
        </p:nvPicPr>
        <p:blipFill>
          <a:blip r:embed="rId12" cstate="print"/>
          <a:srcRect l="2727" t="23247" r="53636" b="25844"/>
          <a:stretch>
            <a:fillRect/>
          </a:stretch>
        </p:blipFill>
        <p:spPr>
          <a:xfrm>
            <a:off x="6143636" y="3274218"/>
            <a:ext cx="1000132" cy="583410"/>
          </a:xfrm>
          <a:prstGeom prst="rect">
            <a:avLst/>
          </a:prstGeom>
        </p:spPr>
      </p:pic>
      <p:pic>
        <p:nvPicPr>
          <p:cNvPr id="21" name="Рисунок 20" descr="doping2.jpg"/>
          <p:cNvPicPr>
            <a:picLocks noChangeAspect="1"/>
          </p:cNvPicPr>
          <p:nvPr/>
        </p:nvPicPr>
        <p:blipFill>
          <a:blip r:embed="rId13"/>
          <a:srcRect l="9246" t="3810" r="14938" b="8563"/>
          <a:stretch>
            <a:fillRect/>
          </a:stretch>
        </p:blipFill>
        <p:spPr>
          <a:xfrm>
            <a:off x="5429256" y="5619185"/>
            <a:ext cx="785818" cy="8816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14480" y="2714620"/>
            <a:ext cx="164307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Системы кондиционирования</a:t>
            </a:r>
          </a:p>
          <a:p>
            <a:pPr algn="ctr"/>
            <a:r>
              <a:rPr lang="ru-RU" sz="1000" dirty="0" smtClean="0"/>
              <a:t>с</a:t>
            </a:r>
            <a:r>
              <a:rPr lang="ru-RU" sz="1000" dirty="0" smtClean="0"/>
              <a:t>алона и кабины водителя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86182" y="1285860"/>
            <a:ext cx="15001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Электрический усилитель руля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6446" y="2814576"/>
            <a:ext cx="16430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Гидравлические</a:t>
            </a:r>
          </a:p>
          <a:p>
            <a:pPr algn="ctr"/>
            <a:r>
              <a:rPr lang="ru-RU" sz="1000" dirty="0" err="1" smtClean="0"/>
              <a:t>штангоуловители</a:t>
            </a:r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5000628" y="5172030"/>
            <a:ext cx="16430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Система</a:t>
            </a:r>
          </a:p>
          <a:p>
            <a:pPr algn="ctr"/>
            <a:r>
              <a:rPr lang="ru-RU" sz="1000" dirty="0" smtClean="0"/>
              <a:t>пожаротушения</a:t>
            </a:r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2500298" y="5143512"/>
            <a:ext cx="16430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Двойные</a:t>
            </a:r>
          </a:p>
          <a:p>
            <a:pPr algn="ctr"/>
            <a:r>
              <a:rPr lang="ru-RU" sz="1000" dirty="0" smtClean="0"/>
              <a:t>стеклопакеты</a:t>
            </a:r>
            <a:endParaRPr lang="ru-RU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3\omi\Фото и видео\Фотографии с производства\2012-08-07\0033.jpg"/>
          <p:cNvPicPr>
            <a:picLocks noChangeAspect="1" noChangeArrowheads="1"/>
          </p:cNvPicPr>
          <p:nvPr/>
        </p:nvPicPr>
        <p:blipFill>
          <a:blip r:embed="rId2"/>
          <a:srcRect t="10416"/>
          <a:stretch>
            <a:fillRect/>
          </a:stretch>
        </p:blipFill>
        <p:spPr bwMode="auto">
          <a:xfrm>
            <a:off x="0" y="858838"/>
            <a:ext cx="91440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855681"/>
            <a:ext cx="9144000" cy="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rolza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285728"/>
            <a:ext cx="536453" cy="1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66954" y="428604"/>
            <a:ext cx="4696078" cy="360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Общие</a:t>
            </a:r>
            <a:r>
              <a:rPr kumimoji="0" lang="ru-RU" sz="240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характеристики</a:t>
            </a:r>
            <a:endParaRPr kumimoji="0" lang="ru-RU" sz="240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214423"/>
          <a:ext cx="3143271" cy="5214976"/>
        </p:xfrm>
        <a:graphic>
          <a:graphicData uri="http://schemas.openxmlformats.org/drawingml/2006/table">
            <a:tbl>
              <a:tblPr/>
              <a:tblGrid>
                <a:gridCol w="828027"/>
                <a:gridCol w="1156888"/>
                <a:gridCol w="1158356"/>
              </a:tblGrid>
              <a:tr h="3533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Высота пола над уровнем дороги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 мм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Высота подножки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 мм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Габаритные размеры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Длина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11620 мм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Ширина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2550 мм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Высота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3470 мм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Масса в снаряженном состоянии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10520 кг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Максимальная техническая масса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17320 кг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Пассажировместимость (в т.ч. мест для сидения)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(23) чел.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Количество/ширина дверей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2/1230 + 1/960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Максимальная скорость при полной нагрузке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км/ч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Запас хода без првязки к контактной сети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км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Тяговый электропривод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тяговый асинхронный электродвигатель с автоматическим двухполюсным выключателем, тяговой выпрямительно-инверторной установкой на основе IGBT с микропроцессорной системой управления.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\\Server2\omi\Реклама\Буклет\тролза 5257.03.jpg"/>
          <p:cNvPicPr>
            <a:picLocks noChangeAspect="1" noChangeArrowheads="1"/>
          </p:cNvPicPr>
          <p:nvPr/>
        </p:nvPicPr>
        <p:blipFill>
          <a:blip r:embed="rId4" cstate="print"/>
          <a:srcRect t="21276" r="13302" b="8511"/>
          <a:stretch>
            <a:fillRect/>
          </a:stretch>
        </p:blipFill>
        <p:spPr bwMode="auto">
          <a:xfrm>
            <a:off x="3786182" y="2214554"/>
            <a:ext cx="527342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187</Words>
  <PresentationFormat>Экран (4:3)</PresentationFormat>
  <Paragraphs>43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MedvedevIB</cp:lastModifiedBy>
  <cp:revision>20</cp:revision>
  <dcterms:modified xsi:type="dcterms:W3CDTF">2013-04-20T12:06:54Z</dcterms:modified>
</cp:coreProperties>
</file>